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■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Biologic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ionizing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 on tissues can 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be divided into: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sensitive tissue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(hematopoietic tissue, blood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cell, lymphatic tissue, spleen, skin, male and female reproductive tissue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sensitive tissue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(lung, kidney,  liver)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 tissue to radiation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(neural tissue).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44563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25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Genetic risk</a:t>
            </a:r>
          </a:p>
          <a:p>
            <a:pPr marL="0" indent="0" algn="ctr">
              <a:buNone/>
            </a:pPr>
            <a:r>
              <a:rPr lang="en-US" dirty="0"/>
              <a:t>(Biologic effect of ionizing radiation</a:t>
            </a:r>
            <a:r>
              <a:rPr lang="en-US" dirty="0" smtClean="0"/>
              <a:t>)</a:t>
            </a:r>
            <a:endParaRPr lang="en-US" dirty="0" smtClean="0">
              <a:cs typeface="+mj-cs"/>
            </a:endParaRP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cs typeface="+mj-cs"/>
              </a:rPr>
              <a:t>Genetic mutation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dirty="0" smtClean="0">
                <a:cs typeface="+mj-cs"/>
              </a:rPr>
              <a:t>Chromosomal aberration</a:t>
            </a:r>
            <a:endParaRPr lang="fa-IR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74637"/>
            <a:ext cx="7239000" cy="944563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7170" name="Picture 2" descr="C:\Users\Novin Penda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3327401"/>
            <a:ext cx="1914525" cy="3187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484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56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b="1" dirty="0" smtClean="0">
                <a:latin typeface="Times New Roman"/>
                <a:cs typeface="Times New Roman"/>
              </a:rPr>
              <a:t>■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effect influenced by: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1-Total dose </a:t>
            </a:r>
            <a:r>
              <a:rPr lang="en-US" sz="2400" dirty="0"/>
              <a:t>( </a:t>
            </a:r>
            <a:r>
              <a:rPr lang="en-US" sz="2400" dirty="0" err="1" smtClean="0"/>
              <a:t>mSv</a:t>
            </a:r>
            <a:r>
              <a:rPr lang="en-US" sz="2400" dirty="0" smtClean="0"/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2-Dose rate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3-Total area covered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4-Type of tissue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5-Age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7159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78"/>
          <a:stretch/>
        </p:blipFill>
        <p:spPr bwMode="auto">
          <a:xfrm>
            <a:off x="3593772" y="2311400"/>
            <a:ext cx="5181928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467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2200"/>
            <a:ext cx="8839200" cy="558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unit of measurement of radiation dose</a:t>
            </a:r>
          </a:p>
          <a:p>
            <a:pPr marL="0" indent="0" algn="just" rtl="0">
              <a:buNone/>
            </a:pPr>
            <a: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*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Millisievert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rtl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●Other unit of measurement of radiation dose include,</a:t>
            </a:r>
          </a:p>
          <a:p>
            <a:pPr marL="0" indent="0" algn="ctr" rtl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(radiation absorbed dose)</a:t>
            </a:r>
          </a:p>
          <a:p>
            <a:pPr marL="0" indent="0" algn="ctr" rtl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(radiation equivalent man)</a:t>
            </a:r>
          </a:p>
          <a:p>
            <a:pPr marL="0" indent="0" algn="l" rtl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*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Roentgen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*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Sievert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(1sievert=1000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l" rtl="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*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Gray</a:t>
            </a:r>
          </a:p>
          <a:p>
            <a:pPr marL="0" indent="0" algn="just" rtl="0">
              <a:buNone/>
            </a:pP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7801"/>
            <a:ext cx="8229600" cy="7112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602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■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appear on the person during the day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being  </a:t>
            </a:r>
          </a:p>
          <a:p>
            <a:pPr marL="0" indent="0" algn="just" rtl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exposed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radiation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- 250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symptoms show</a:t>
            </a: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250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- 1000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feel nausea, loss of appetite, affected bone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marrow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affected  </a:t>
            </a:r>
          </a:p>
          <a:p>
            <a:pPr marL="0" indent="0" algn="just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lymph nodes, skin peeling,</a:t>
            </a: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1000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3000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 to severe nausea, loss of appetite, ease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infection, severely 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affected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marrow, severely affected lymph nodes,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flaking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</a:p>
          <a:p>
            <a:pPr marL="0" indent="0" algn="just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improvement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condition is possible but not certain.</a:t>
            </a: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3000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- 6000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nausea, loss of appetite; Bleeding, ease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diarrhea,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skin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flaking, infertility, death if not treated.</a:t>
            </a: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6000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- 10000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symptoms In addition to the nervous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injury, paralysis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death is significant.</a:t>
            </a:r>
          </a:p>
          <a:p>
            <a:pPr marL="0" indent="0" algn="just" rtl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Above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10,000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(above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paralysis and death.</a:t>
            </a:r>
            <a:endParaRPr lang="fa-I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 ray radiation</a:t>
            </a:r>
            <a:endParaRPr lang="fa-I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X- ray radiation</vt:lpstr>
      <vt:lpstr>X- ray radiation</vt:lpstr>
      <vt:lpstr>X- ray radiation</vt:lpstr>
      <vt:lpstr>X- ray radiation</vt:lpstr>
      <vt:lpstr>X- ray radiation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 ray radiation</dc:title>
  <dc:creator/>
  <cp:lastModifiedBy>Novin Pendar</cp:lastModifiedBy>
  <cp:revision>1</cp:revision>
  <dcterms:created xsi:type="dcterms:W3CDTF">2006-08-16T00:00:00Z</dcterms:created>
  <dcterms:modified xsi:type="dcterms:W3CDTF">2019-01-30T14:51:55Z</dcterms:modified>
</cp:coreProperties>
</file>